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4D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300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45C63-66A6-4A7D-B26C-4166A2BEEBB3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15C43-2A0E-4F0F-BAA5-E783320A56F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679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DC8EB-C7E8-48F8-AE66-B6332C7B06AA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82E5D-CE9B-4907-B411-0DC6E012A9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846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DC8EB-C7E8-48F8-AE66-B6332C7B06AA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82E5D-CE9B-4907-B411-0DC6E012A9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8219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DC8EB-C7E8-48F8-AE66-B6332C7B06AA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82E5D-CE9B-4907-B411-0DC6E012A9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903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DC8EB-C7E8-48F8-AE66-B6332C7B06AA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82E5D-CE9B-4907-B411-0DC6E012A9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038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DC8EB-C7E8-48F8-AE66-B6332C7B06AA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82E5D-CE9B-4907-B411-0DC6E012A9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681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DC8EB-C7E8-48F8-AE66-B6332C7B06AA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82E5D-CE9B-4907-B411-0DC6E012A9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750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DC8EB-C7E8-48F8-AE66-B6332C7B06AA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82E5D-CE9B-4907-B411-0DC6E012A9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8056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DC8EB-C7E8-48F8-AE66-B6332C7B06AA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82E5D-CE9B-4907-B411-0DC6E012A9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7681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DC8EB-C7E8-48F8-AE66-B6332C7B06AA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82E5D-CE9B-4907-B411-0DC6E012A9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307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DC8EB-C7E8-48F8-AE66-B6332C7B06AA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82E5D-CE9B-4907-B411-0DC6E012A9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191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DC8EB-C7E8-48F8-AE66-B6332C7B06AA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82E5D-CE9B-4907-B411-0DC6E012A9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585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DC8EB-C7E8-48F8-AE66-B6332C7B06AA}" type="datetimeFigureOut">
              <a:rPr lang="ko-KR" altLang="en-US" smtClean="0"/>
              <a:t>2020-10-13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82E5D-CE9B-4907-B411-0DC6E012A9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9857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7424"/>
            <a:ext cx="1836753" cy="1836753"/>
          </a:xfrm>
          <a:prstGeom prst="rect">
            <a:avLst/>
          </a:prstGeom>
        </p:spPr>
      </p:pic>
      <p:sp>
        <p:nvSpPr>
          <p:cNvPr id="8" name="_x197059864"/>
          <p:cNvSpPr>
            <a:spLocks noChangeArrowheads="1"/>
          </p:cNvSpPr>
          <p:nvPr/>
        </p:nvSpPr>
        <p:spPr bwMode="auto">
          <a:xfrm>
            <a:off x="395536" y="1484784"/>
            <a:ext cx="8568952" cy="5112568"/>
          </a:xfrm>
          <a:prstGeom prst="roundRect">
            <a:avLst>
              <a:gd name="adj" fmla="val 20000"/>
            </a:avLst>
          </a:prstGeom>
          <a:solidFill>
            <a:schemeClr val="accent6">
              <a:lumMod val="40000"/>
              <a:lumOff val="60000"/>
            </a:schemeClr>
          </a:solidFill>
          <a:ln w="38100" cap="rnd" cmpd="dbl">
            <a:solidFill>
              <a:schemeClr val="accent6">
                <a:lumMod val="75000"/>
              </a:schemeClr>
            </a:solidFill>
            <a:prstDash val="solid"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0" name="WordArt 4"/>
          <p:cNvSpPr>
            <a:spLocks noChangeArrowheads="1" noChangeShapeType="1" noTextEdit="1"/>
          </p:cNvSpPr>
          <p:nvPr/>
        </p:nvSpPr>
        <p:spPr bwMode="auto">
          <a:xfrm>
            <a:off x="2051720" y="44058"/>
            <a:ext cx="5760640" cy="5766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o-KR" altLang="en-US" sz="4800" b="1" dirty="0">
                <a:solidFill>
                  <a:srgbClr val="7030A0"/>
                </a:solidFill>
                <a:effectLst/>
                <a:latin typeface="+mn-ea"/>
              </a:rPr>
              <a:t> </a:t>
            </a:r>
            <a:r>
              <a:rPr lang="ko-KR" altLang="en-US" sz="4300" b="1" dirty="0" smtClean="0">
                <a:solidFill>
                  <a:srgbClr val="7030A0"/>
                </a:solidFill>
                <a:effectLst/>
                <a:latin typeface="+mn-ea"/>
              </a:rPr>
              <a:t>이웃과 함께 하는 </a:t>
            </a:r>
            <a:r>
              <a:rPr lang="en-US" altLang="ko-KR" sz="43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+mn-ea"/>
              </a:rPr>
              <a:t>‘(</a:t>
            </a:r>
            <a:r>
              <a:rPr lang="ko-KR" altLang="en-US" sz="43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+mn-ea"/>
              </a:rPr>
              <a:t>사</a:t>
            </a:r>
            <a:r>
              <a:rPr lang="en-US" altLang="ko-KR" sz="43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+mn-ea"/>
              </a:rPr>
              <a:t>)</a:t>
            </a:r>
            <a:r>
              <a:rPr lang="ko-KR" altLang="en-US" sz="43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+mn-ea"/>
              </a:rPr>
              <a:t>마을기금사람숲</a:t>
            </a:r>
            <a:r>
              <a:rPr lang="en-US" altLang="ko-KR" sz="4800" b="1" dirty="0" smtClean="0">
                <a:solidFill>
                  <a:schemeClr val="accent3">
                    <a:lumMod val="50000"/>
                  </a:schemeClr>
                </a:solidFill>
                <a:latin typeface="+mn-ea"/>
              </a:rPr>
              <a:t>’</a:t>
            </a:r>
            <a:endParaRPr lang="ko-KR" altLang="en-US" sz="3200" b="1" dirty="0">
              <a:solidFill>
                <a:schemeClr val="accent5">
                  <a:lumMod val="75000"/>
                </a:schemeClr>
              </a:solidFill>
              <a:effectLst/>
              <a:latin typeface="+mn-ea"/>
            </a:endParaRPr>
          </a:p>
        </p:txBody>
      </p:sp>
      <p:sp>
        <p:nvSpPr>
          <p:cNvPr id="11" name="WordArt 4"/>
          <p:cNvSpPr>
            <a:spLocks noChangeArrowheads="1" noChangeShapeType="1" noTextEdit="1"/>
          </p:cNvSpPr>
          <p:nvPr/>
        </p:nvSpPr>
        <p:spPr bwMode="auto">
          <a:xfrm>
            <a:off x="1194440" y="800158"/>
            <a:ext cx="7770048" cy="576613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o-KR" altLang="en-US" sz="5000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flip="none" rotWithShape="1">
                  <a:gsLst>
                    <a:gs pos="2333">
                      <a:srgbClr val="FF9900"/>
                    </a:gs>
                    <a:gs pos="50000">
                      <a:schemeClr val="accent2">
                        <a:lumMod val="75000"/>
                      </a:schemeClr>
                    </a:gs>
                    <a:gs pos="100000">
                      <a:srgbClr val="003300"/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B" panose="02030600000101010101" pitchFamily="18" charset="-127"/>
                <a:ea typeface="HY강B" panose="02030600000101010101" pitchFamily="18" charset="-127"/>
                <a:cs typeface="+mj-ea"/>
              </a:rPr>
              <a:t>코로나 </a:t>
            </a:r>
            <a:r>
              <a:rPr lang="en-US" altLang="ko-KR" sz="5000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flip="none" rotWithShape="1">
                  <a:gsLst>
                    <a:gs pos="2333">
                      <a:srgbClr val="FF9900"/>
                    </a:gs>
                    <a:gs pos="50000">
                      <a:schemeClr val="accent2">
                        <a:lumMod val="75000"/>
                      </a:schemeClr>
                    </a:gs>
                    <a:gs pos="100000">
                      <a:srgbClr val="003300"/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B" panose="02030600000101010101" pitchFamily="18" charset="-127"/>
                <a:ea typeface="HY강B" panose="02030600000101010101" pitchFamily="18" charset="-127"/>
                <a:cs typeface="+mj-ea"/>
              </a:rPr>
              <a:t>19</a:t>
            </a:r>
            <a:r>
              <a:rPr lang="ko-KR" altLang="en-US" sz="5000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flip="none" rotWithShape="1">
                  <a:gsLst>
                    <a:gs pos="2333">
                      <a:srgbClr val="FF9900"/>
                    </a:gs>
                    <a:gs pos="50000">
                      <a:schemeClr val="accent2">
                        <a:lumMod val="75000"/>
                      </a:schemeClr>
                    </a:gs>
                    <a:gs pos="100000">
                      <a:srgbClr val="003300"/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B" panose="02030600000101010101" pitchFamily="18" charset="-127"/>
                <a:ea typeface="HY강B" panose="02030600000101010101" pitchFamily="18" charset="-127"/>
                <a:cs typeface="+mj-ea"/>
              </a:rPr>
              <a:t>로 힘든 비회원 대상 </a:t>
            </a:r>
            <a:r>
              <a:rPr lang="ko-KR" altLang="en-US" sz="5000" kern="10" dirty="0" err="1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flip="none" rotWithShape="1">
                  <a:gsLst>
                    <a:gs pos="2333">
                      <a:srgbClr val="FF9900"/>
                    </a:gs>
                    <a:gs pos="50000">
                      <a:schemeClr val="accent2">
                        <a:lumMod val="75000"/>
                      </a:schemeClr>
                    </a:gs>
                    <a:gs pos="100000">
                      <a:srgbClr val="003300"/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B" panose="02030600000101010101" pitchFamily="18" charset="-127"/>
                <a:ea typeface="HY강B" panose="02030600000101010101" pitchFamily="18" charset="-127"/>
                <a:cs typeface="+mj-ea"/>
              </a:rPr>
              <a:t>대부안을</a:t>
            </a:r>
            <a:r>
              <a:rPr lang="ko-KR" altLang="en-US" sz="5000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flip="none" rotWithShape="1">
                  <a:gsLst>
                    <a:gs pos="2333">
                      <a:srgbClr val="FF9900"/>
                    </a:gs>
                    <a:gs pos="50000">
                      <a:schemeClr val="accent2">
                        <a:lumMod val="75000"/>
                      </a:schemeClr>
                    </a:gs>
                    <a:gs pos="100000">
                      <a:srgbClr val="003300"/>
                    </a:gs>
                  </a:gsLst>
                  <a:lin ang="0" scaled="1"/>
                  <a:tileRect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B" panose="02030600000101010101" pitchFamily="18" charset="-127"/>
                <a:ea typeface="HY강B" panose="02030600000101010101" pitchFamily="18" charset="-127"/>
                <a:cs typeface="+mj-ea"/>
              </a:rPr>
              <a:t> 알립니다</a:t>
            </a:r>
            <a:endParaRPr lang="ko-KR" altLang="en-US" sz="5000" kern="10" dirty="0">
              <a:ln w="19050">
                <a:solidFill>
                  <a:schemeClr val="bg1"/>
                </a:solidFill>
                <a:round/>
                <a:headEnd/>
                <a:tailEnd/>
              </a:ln>
              <a:gradFill flip="none" rotWithShape="1">
                <a:gsLst>
                  <a:gs pos="2333">
                    <a:srgbClr val="FF9900"/>
                  </a:gs>
                  <a:gs pos="50000">
                    <a:schemeClr val="accent2">
                      <a:lumMod val="75000"/>
                    </a:schemeClr>
                  </a:gs>
                  <a:gs pos="100000">
                    <a:srgbClr val="003300"/>
                  </a:gs>
                </a:gsLst>
                <a:lin ang="0" scaled="1"/>
                <a:tileRect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강B" panose="02030600000101010101" pitchFamily="18" charset="-127"/>
              <a:ea typeface="HY강B" panose="02030600000101010101" pitchFamily="18" charset="-127"/>
              <a:cs typeface="+mj-ea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683568" y="1593345"/>
            <a:ext cx="7992888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>
                <a:latin typeface="HY강B" panose="02030600000101010101" pitchFamily="18" charset="-127"/>
                <a:ea typeface="HY강B" panose="02030600000101010101" pitchFamily="18" charset="-127"/>
              </a:rPr>
              <a:t> 코로나 </a:t>
            </a:r>
            <a:r>
              <a:rPr lang="ko-KR" altLang="en-US" dirty="0">
                <a:latin typeface="HY강B" panose="02030600000101010101" pitchFamily="18" charset="-127"/>
                <a:ea typeface="HY강B" panose="02030600000101010101" pitchFamily="18" charset="-127"/>
              </a:rPr>
              <a:t>19로 일상생활에서 경제적으로 힘들어 하시는 회원들과 청년 활동가에게 </a:t>
            </a:r>
            <a:r>
              <a:rPr lang="ko-KR" altLang="en-US" dirty="0" err="1">
                <a:latin typeface="HY강B" panose="02030600000101010101" pitchFamily="18" charset="-127"/>
                <a:ea typeface="HY강B" panose="02030600000101010101" pitchFamily="18" charset="-127"/>
              </a:rPr>
              <a:t>사람숲</a:t>
            </a:r>
            <a:r>
              <a:rPr lang="ko-KR" altLang="en-US" dirty="0">
                <a:latin typeface="HY강B" panose="02030600000101010101" pitchFamily="18" charset="-127"/>
                <a:ea typeface="HY강B" panose="02030600000101010101" pitchFamily="18" charset="-127"/>
              </a:rPr>
              <a:t> 마을 기금이 조그마한 버팀이 되도록 대부 문턱을 </a:t>
            </a:r>
            <a:r>
              <a:rPr lang="ko-KR" altLang="en-US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낮춘다는 논의를 거쳐</a:t>
            </a:r>
            <a:r>
              <a:rPr lang="en-US" altLang="ko-KR" dirty="0" smtClean="0">
                <a:latin typeface="HY강B" panose="02030600000101010101" pitchFamily="18" charset="-127"/>
                <a:ea typeface="HY강B" panose="02030600000101010101" pitchFamily="18" charset="-127"/>
              </a:rPr>
              <a:t>,</a:t>
            </a:r>
            <a:r>
              <a:rPr lang="ko-KR" altLang="en-US" dirty="0" smtClean="0"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ko-KR" altLang="en-US" dirty="0" err="1">
                <a:latin typeface="HY강B" panose="02030600000101010101" pitchFamily="18" charset="-127"/>
                <a:ea typeface="HY강B" panose="02030600000101010101" pitchFamily="18" charset="-127"/>
              </a:rPr>
              <a:t>이사회의에</a:t>
            </a:r>
            <a:r>
              <a:rPr lang="ko-KR" altLang="en-US" dirty="0">
                <a:latin typeface="HY강B" panose="02030600000101010101" pitchFamily="18" charset="-127"/>
                <a:ea typeface="HY강B" panose="02030600000101010101" pitchFamily="18" charset="-127"/>
              </a:rPr>
              <a:t> 상정 통과 되었습니다. </a:t>
            </a:r>
            <a:endParaRPr lang="en-US" altLang="ko-KR" dirty="0" smtClean="0"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r>
              <a:rPr lang="ko-KR" altLang="en-US" dirty="0" smtClean="0">
                <a:latin typeface="HY강B" panose="02030600000101010101" pitchFamily="18" charset="-127"/>
                <a:ea typeface="HY강B" panose="02030600000101010101" pitchFamily="18" charset="-127"/>
              </a:rPr>
              <a:t>단</a:t>
            </a:r>
            <a:r>
              <a:rPr lang="en-US" altLang="ko-KR" dirty="0" smtClean="0">
                <a:latin typeface="HY강B" panose="02030600000101010101" pitchFamily="18" charset="-127"/>
                <a:ea typeface="HY강B" panose="02030600000101010101" pitchFamily="18" charset="-127"/>
              </a:rPr>
              <a:t>,</a:t>
            </a:r>
            <a:r>
              <a:rPr lang="ko-KR" altLang="en-US" dirty="0" smtClean="0"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en-US" altLang="ko-KR" dirty="0">
                <a:latin typeface="HY강B" panose="02030600000101010101" pitchFamily="18" charset="-127"/>
                <a:ea typeface="HY강B" panose="02030600000101010101" pitchFamily="18" charset="-127"/>
              </a:rPr>
              <a:t>2020</a:t>
            </a:r>
            <a:r>
              <a:rPr lang="ko-KR" altLang="en-US" dirty="0">
                <a:latin typeface="HY강B" panose="02030600000101010101" pitchFamily="18" charset="-127"/>
                <a:ea typeface="HY강B" panose="02030600000101010101" pitchFamily="18" charset="-127"/>
              </a:rPr>
              <a:t>년에 </a:t>
            </a:r>
            <a:r>
              <a:rPr lang="ko-KR" altLang="en-US" dirty="0" smtClean="0">
                <a:latin typeface="HY강B" panose="02030600000101010101" pitchFamily="18" charset="-127"/>
                <a:ea typeface="HY강B" panose="02030600000101010101" pitchFamily="18" charset="-127"/>
              </a:rPr>
              <a:t>한하며 </a:t>
            </a:r>
            <a:r>
              <a:rPr lang="ko-KR" altLang="en-US" dirty="0" err="1">
                <a:latin typeface="HY강B" panose="02030600000101010101" pitchFamily="18" charset="-127"/>
                <a:ea typeface="HY강B" panose="02030600000101010101" pitchFamily="18" charset="-127"/>
              </a:rPr>
              <a:t>대부방안은</a:t>
            </a:r>
            <a:r>
              <a:rPr lang="ko-KR" altLang="en-US" dirty="0">
                <a:latin typeface="HY강B" panose="02030600000101010101" pitchFamily="18" charset="-127"/>
                <a:ea typeface="HY강B" panose="02030600000101010101" pitchFamily="18" charset="-127"/>
              </a:rPr>
              <a:t> 아래와 </a:t>
            </a:r>
            <a:r>
              <a:rPr lang="ko-KR" altLang="en-US" dirty="0" smtClean="0">
                <a:latin typeface="HY강B" panose="02030600000101010101" pitchFamily="18" charset="-127"/>
                <a:ea typeface="HY강B" panose="02030600000101010101" pitchFamily="18" charset="-127"/>
              </a:rPr>
              <a:t>같습니다</a:t>
            </a:r>
            <a:r>
              <a:rPr lang="en-US" altLang="ko-KR" dirty="0" smtClean="0">
                <a:latin typeface="HY강B" panose="02030600000101010101" pitchFamily="18" charset="-127"/>
                <a:ea typeface="HY강B" panose="02030600000101010101" pitchFamily="18" charset="-127"/>
              </a:rPr>
              <a:t>.</a:t>
            </a:r>
            <a:endParaRPr lang="en-US" altLang="ko-KR" dirty="0"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endParaRPr lang="en-US" altLang="ko-KR" dirty="0"/>
          </a:p>
          <a:p>
            <a:r>
              <a:rPr lang="en-US" altLang="ko-KR" sz="1400" dirty="0"/>
              <a:t>                 </a:t>
            </a:r>
            <a:r>
              <a:rPr lang="en-US" altLang="ko-KR" sz="1400" dirty="0" smtClean="0"/>
              <a:t>    - </a:t>
            </a:r>
            <a:r>
              <a:rPr lang="ko-KR" altLang="en-US" sz="1400" dirty="0" smtClean="0"/>
              <a:t>아  래 </a:t>
            </a:r>
            <a:r>
              <a:rPr lang="en-US" altLang="ko-KR" sz="1400" dirty="0" smtClean="0"/>
              <a:t>-</a:t>
            </a:r>
            <a:endParaRPr lang="en-US" altLang="ko-KR" sz="1400" dirty="0"/>
          </a:p>
          <a:p>
            <a:r>
              <a:rPr lang="en-US" altLang="ko-KR" sz="1400" dirty="0"/>
              <a:t>1.</a:t>
            </a:r>
            <a:r>
              <a:rPr lang="ko-KR" altLang="en-US" sz="1400" dirty="0"/>
              <a:t>제안 취지 </a:t>
            </a:r>
            <a:r>
              <a:rPr lang="en-US" altLang="ko-KR" sz="1400" dirty="0"/>
              <a:t>: </a:t>
            </a:r>
            <a:r>
              <a:rPr lang="ko-KR" altLang="en-US" sz="1400" dirty="0" smtClean="0"/>
              <a:t>기존에는 비회원 </a:t>
            </a:r>
            <a:r>
              <a:rPr lang="ko-KR" altLang="en-US" sz="1400" dirty="0"/>
              <a:t>대상 대부는 최대 </a:t>
            </a:r>
            <a:r>
              <a:rPr lang="en-US" altLang="ko-KR" sz="1400" dirty="0"/>
              <a:t>30</a:t>
            </a:r>
            <a:r>
              <a:rPr lang="ko-KR" altLang="en-US" sz="1400" dirty="0" smtClean="0"/>
              <a:t>만원이나 </a:t>
            </a:r>
            <a:r>
              <a:rPr lang="ko-KR" altLang="en-US" sz="1400" dirty="0" err="1" smtClean="0"/>
              <a:t>규모있는</a:t>
            </a:r>
            <a:r>
              <a:rPr lang="ko-KR" altLang="en-US" sz="1400" dirty="0" smtClean="0"/>
              <a:t> </a:t>
            </a:r>
            <a:r>
              <a:rPr lang="ko-KR" altLang="en-US" sz="1400" dirty="0"/>
              <a:t>대출이 </a:t>
            </a:r>
            <a:r>
              <a:rPr lang="ko-KR" altLang="en-US" sz="1400" dirty="0" smtClean="0"/>
              <a:t>어려운 상황에 </a:t>
            </a:r>
            <a:r>
              <a:rPr lang="en-US" altLang="ko-KR" sz="1400" dirty="0" smtClean="0"/>
              <a:t>500</a:t>
            </a:r>
            <a:r>
              <a:rPr lang="ko-KR" altLang="en-US" sz="1400" dirty="0" err="1" smtClean="0"/>
              <a:t>만원이내로</a:t>
            </a:r>
            <a:r>
              <a:rPr lang="ko-KR" altLang="en-US" sz="1400" dirty="0" smtClean="0"/>
              <a:t> 상향 조정하며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이용수수료도 회원과 </a:t>
            </a:r>
            <a:r>
              <a:rPr lang="ko-KR" altLang="en-US" sz="1400" dirty="0" smtClean="0"/>
              <a:t>동일한 조건으로 조정함</a:t>
            </a:r>
            <a:r>
              <a:rPr lang="en-US" altLang="ko-KR" sz="1400" dirty="0" smtClean="0"/>
              <a:t>. </a:t>
            </a:r>
          </a:p>
          <a:p>
            <a:endParaRPr lang="en-US" altLang="ko-KR" sz="1400" dirty="0" smtClean="0"/>
          </a:p>
          <a:p>
            <a:pPr algn="just"/>
            <a:r>
              <a:rPr lang="ko-KR" altLang="en-US" sz="1400" dirty="0" smtClean="0"/>
              <a:t>개인</a:t>
            </a:r>
            <a:r>
              <a:rPr lang="en-US" altLang="ko-KR" sz="1400" dirty="0" smtClean="0"/>
              <a:t>: </a:t>
            </a:r>
            <a:r>
              <a:rPr lang="ko-KR" altLang="en-US" sz="1400" dirty="0" err="1" smtClean="0"/>
              <a:t>사람숲</a:t>
            </a:r>
            <a:r>
              <a:rPr lang="ko-KR" altLang="en-US" sz="1400" dirty="0" smtClean="0"/>
              <a:t> </a:t>
            </a:r>
            <a:r>
              <a:rPr lang="ko-KR" altLang="en-US" sz="1400" dirty="0" err="1" smtClean="0"/>
              <a:t>대부신청서</a:t>
            </a:r>
            <a:r>
              <a:rPr lang="ko-KR" altLang="en-US" sz="1400" dirty="0" smtClean="0"/>
              <a:t> 서식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거주지확인서</a:t>
            </a:r>
            <a:r>
              <a:rPr lang="en-US" altLang="ko-KR" sz="1400" dirty="0" smtClean="0"/>
              <a:t>, </a:t>
            </a:r>
            <a:r>
              <a:rPr lang="ko-KR" altLang="en-US" sz="1400" dirty="0" err="1" smtClean="0"/>
              <a:t>사람숲</a:t>
            </a:r>
            <a:r>
              <a:rPr lang="ko-KR" altLang="en-US" sz="1400" dirty="0" smtClean="0"/>
              <a:t> 회원 </a:t>
            </a:r>
            <a:r>
              <a:rPr lang="ko-KR" altLang="en-US" sz="1400" dirty="0" err="1" smtClean="0"/>
              <a:t>추천필요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활동의 신뢰도가 필요함</a:t>
            </a:r>
            <a:r>
              <a:rPr lang="en-US" altLang="ko-KR" sz="1400" dirty="0" smtClean="0"/>
              <a:t>),</a:t>
            </a:r>
          </a:p>
          <a:p>
            <a:pPr algn="just"/>
            <a:r>
              <a:rPr lang="en-US" altLang="ko-KR" sz="1400" dirty="0"/>
              <a:t> </a:t>
            </a:r>
            <a:r>
              <a:rPr lang="en-US" altLang="ko-KR" sz="1400" dirty="0" smtClean="0"/>
              <a:t>      </a:t>
            </a:r>
            <a:r>
              <a:rPr lang="ko-KR" altLang="en-US" sz="1400" dirty="0" err="1" smtClean="0"/>
              <a:t>사람숲</a:t>
            </a:r>
            <a:r>
              <a:rPr lang="ko-KR" altLang="en-US" sz="1400" dirty="0" smtClean="0"/>
              <a:t> 회원가입조건</a:t>
            </a:r>
            <a:r>
              <a:rPr lang="en-US" altLang="ko-KR" sz="1400" dirty="0" smtClean="0"/>
              <a:t>.</a:t>
            </a:r>
          </a:p>
          <a:p>
            <a:r>
              <a:rPr lang="ko-KR" altLang="en-US" sz="1400" dirty="0" smtClean="0"/>
              <a:t>                        </a:t>
            </a:r>
            <a:endParaRPr lang="ko-KR" altLang="en-US" sz="1400" dirty="0"/>
          </a:p>
          <a:p>
            <a:r>
              <a:rPr lang="en-US" altLang="ko-KR" sz="1400" dirty="0"/>
              <a:t>2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조정방안</a:t>
            </a:r>
            <a:r>
              <a:rPr lang="en-US" altLang="ko-KR" sz="1400" dirty="0"/>
              <a:t>: </a:t>
            </a:r>
            <a:r>
              <a:rPr lang="ko-KR" altLang="en-US" sz="1400" dirty="0" smtClean="0"/>
              <a:t>비회원 </a:t>
            </a:r>
            <a:r>
              <a:rPr lang="ko-KR" altLang="en-US" sz="1400" dirty="0" err="1" smtClean="0"/>
              <a:t>대부액이</a:t>
            </a:r>
            <a:r>
              <a:rPr lang="ko-KR" altLang="en-US" sz="1400" dirty="0" smtClean="0"/>
              <a:t> 실질적 </a:t>
            </a:r>
            <a:r>
              <a:rPr lang="ko-KR" altLang="en-US" sz="1400" dirty="0"/>
              <a:t>도움이 </a:t>
            </a:r>
            <a:r>
              <a:rPr lang="ko-KR" altLang="en-US" sz="1400" dirty="0" smtClean="0"/>
              <a:t>될 수 있도록 하며 코로나</a:t>
            </a:r>
            <a:r>
              <a:rPr lang="en-US" altLang="ko-KR" sz="1400" dirty="0"/>
              <a:t>19</a:t>
            </a:r>
            <a:r>
              <a:rPr lang="ko-KR" altLang="en-US" sz="1400" dirty="0"/>
              <a:t>라는 </a:t>
            </a:r>
            <a:r>
              <a:rPr lang="ko-KR" altLang="en-US" sz="1400" dirty="0" smtClean="0"/>
              <a:t>긴급 </a:t>
            </a:r>
            <a:r>
              <a:rPr lang="ko-KR" altLang="en-US" sz="1400" dirty="0" smtClean="0"/>
              <a:t>재난 </a:t>
            </a:r>
            <a:r>
              <a:rPr lang="ko-KR" altLang="en-US" sz="1400" dirty="0" err="1" smtClean="0"/>
              <a:t>상황이므</a:t>
            </a:r>
            <a:r>
              <a:rPr lang="ko-KR" altLang="en-US" sz="1400" dirty="0" smtClean="0"/>
              <a:t>              로 기존회원들의 가입과 달리 </a:t>
            </a:r>
            <a:r>
              <a:rPr lang="en-US" altLang="ko-KR" sz="1400" dirty="0" smtClean="0"/>
              <a:t>2020</a:t>
            </a:r>
            <a:r>
              <a:rPr lang="ko-KR" altLang="en-US" sz="1400" dirty="0" smtClean="0"/>
              <a:t>년에 한해 </a:t>
            </a:r>
            <a:r>
              <a:rPr lang="ko-KR" altLang="en-US" sz="1400" dirty="0" smtClean="0"/>
              <a:t>가입비 면제 </a:t>
            </a:r>
            <a:r>
              <a:rPr lang="ko-KR" altLang="en-US" sz="1400" dirty="0" smtClean="0"/>
              <a:t>혜택이 있음</a:t>
            </a:r>
            <a:r>
              <a:rPr lang="en-US" altLang="ko-KR" sz="1400" dirty="0" smtClean="0"/>
              <a:t>.</a:t>
            </a:r>
          </a:p>
          <a:p>
            <a:endParaRPr lang="en-US" altLang="ko-KR" sz="1400" dirty="0" smtClean="0"/>
          </a:p>
          <a:p>
            <a:r>
              <a:rPr lang="en-US" altLang="ko-KR" sz="1400" dirty="0" smtClean="0"/>
              <a:t> 3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회원님들께서 주변을 살펴보시고 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사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마을기금사람숲 소개와 더불어 추천해 주시고 함께 </a:t>
            </a:r>
            <a:r>
              <a:rPr lang="ko-KR" altLang="en-US" sz="1400" dirty="0" smtClean="0"/>
              <a:t>나누   는 </a:t>
            </a:r>
            <a:r>
              <a:rPr lang="ko-KR" altLang="en-US" sz="1400" dirty="0" smtClean="0"/>
              <a:t>공간이 되시기를 </a:t>
            </a:r>
            <a:r>
              <a:rPr lang="ko-KR" altLang="en-US" sz="1400" dirty="0" smtClean="0"/>
              <a:t>바랍니다</a:t>
            </a:r>
            <a:r>
              <a:rPr lang="en-US" altLang="ko-KR" sz="1400" dirty="0" smtClean="0"/>
              <a:t>.</a:t>
            </a:r>
          </a:p>
          <a:p>
            <a:endParaRPr lang="en-US" altLang="ko-KR" sz="1400" dirty="0" smtClean="0"/>
          </a:p>
          <a:p>
            <a:r>
              <a:rPr lang="ko-KR" altLang="en-US" sz="1400" dirty="0">
                <a:solidFill>
                  <a:schemeClr val="tx2"/>
                </a:solidFill>
              </a:rPr>
              <a:t>*</a:t>
            </a:r>
            <a:r>
              <a:rPr lang="ko-KR" altLang="en-US" sz="1400" dirty="0" err="1">
                <a:solidFill>
                  <a:schemeClr val="tx2"/>
                </a:solidFill>
              </a:rPr>
              <a:t>사람숲</a:t>
            </a:r>
            <a:r>
              <a:rPr lang="ko-KR" altLang="en-US" sz="1400" dirty="0">
                <a:solidFill>
                  <a:schemeClr val="tx2"/>
                </a:solidFill>
              </a:rPr>
              <a:t> 홍보지 안내자료 첨부하니 참고하시기 바랍니다</a:t>
            </a:r>
            <a:r>
              <a:rPr lang="en-US" altLang="ko-KR" sz="1400" dirty="0">
                <a:solidFill>
                  <a:schemeClr val="tx2"/>
                </a:solidFill>
              </a:rPr>
              <a:t>.</a:t>
            </a:r>
          </a:p>
          <a:p>
            <a:r>
              <a:rPr lang="en-US" altLang="ko-KR" sz="1400" dirty="0">
                <a:solidFill>
                  <a:schemeClr val="tx2"/>
                </a:solidFill>
              </a:rPr>
              <a:t>*</a:t>
            </a:r>
            <a:r>
              <a:rPr lang="ko-KR" altLang="en-US" sz="1400" dirty="0" err="1">
                <a:solidFill>
                  <a:schemeClr val="tx2"/>
                </a:solidFill>
              </a:rPr>
              <a:t>마을기금</a:t>
            </a:r>
            <a:r>
              <a:rPr lang="ko-KR" altLang="en-US" sz="1400" dirty="0">
                <a:solidFill>
                  <a:schemeClr val="tx2"/>
                </a:solidFill>
              </a:rPr>
              <a:t> </a:t>
            </a:r>
            <a:r>
              <a:rPr lang="ko-KR" altLang="en-US" sz="1400" dirty="0" err="1">
                <a:solidFill>
                  <a:schemeClr val="tx2"/>
                </a:solidFill>
              </a:rPr>
              <a:t>사람숲에</a:t>
            </a:r>
            <a:r>
              <a:rPr lang="ko-KR" altLang="en-US" sz="1400" dirty="0">
                <a:solidFill>
                  <a:schemeClr val="tx2"/>
                </a:solidFill>
              </a:rPr>
              <a:t> 대한 보다 궁금한 사항이나 문의는 김상숙활동가</a:t>
            </a:r>
            <a:r>
              <a:rPr lang="en-US" altLang="ko-KR" sz="1400" dirty="0">
                <a:solidFill>
                  <a:schemeClr val="tx2"/>
                </a:solidFill>
              </a:rPr>
              <a:t>(</a:t>
            </a:r>
            <a:r>
              <a:rPr lang="ko-KR" altLang="en-US" sz="1400" dirty="0">
                <a:solidFill>
                  <a:schemeClr val="tx2"/>
                </a:solidFill>
              </a:rPr>
              <a:t>연락처</a:t>
            </a:r>
            <a:r>
              <a:rPr lang="en-US" altLang="ko-KR" sz="1400" dirty="0">
                <a:solidFill>
                  <a:schemeClr val="tx2"/>
                </a:solidFill>
              </a:rPr>
              <a:t>: 010-2737-0679)</a:t>
            </a:r>
            <a:r>
              <a:rPr lang="ko-KR" altLang="en-US" sz="1400" dirty="0" smtClean="0">
                <a:solidFill>
                  <a:schemeClr val="tx2"/>
                </a:solidFill>
              </a:rPr>
              <a:t>에     </a:t>
            </a:r>
            <a:r>
              <a:rPr lang="ko-KR" altLang="en-US" sz="1400" dirty="0" smtClean="0">
                <a:solidFill>
                  <a:schemeClr val="tx2"/>
                </a:solidFill>
              </a:rPr>
              <a:t>        게 </a:t>
            </a:r>
            <a:r>
              <a:rPr lang="ko-KR" altLang="en-US" sz="1400" dirty="0">
                <a:solidFill>
                  <a:schemeClr val="tx2"/>
                </a:solidFill>
              </a:rPr>
              <a:t>주시기 바랍니다</a:t>
            </a:r>
            <a:r>
              <a:rPr lang="en-US" altLang="ko-KR" sz="1400" dirty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3813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185</Words>
  <Application>Microsoft Office PowerPoint</Application>
  <PresentationFormat>화면 슬라이드 쇼(4:3)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HY강B</vt:lpstr>
      <vt:lpstr>굴림</vt:lpstr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kyahak</dc:creator>
  <cp:lastModifiedBy>Windows 사용자</cp:lastModifiedBy>
  <cp:revision>21</cp:revision>
  <cp:lastPrinted>2020-10-12T11:49:52Z</cp:lastPrinted>
  <dcterms:created xsi:type="dcterms:W3CDTF">2019-11-09T21:46:53Z</dcterms:created>
  <dcterms:modified xsi:type="dcterms:W3CDTF">2020-10-13T08:50:05Z</dcterms:modified>
</cp:coreProperties>
</file>